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77" r:id="rId2"/>
    <p:sldId id="257" r:id="rId3"/>
    <p:sldId id="271" r:id="rId4"/>
    <p:sldId id="268" r:id="rId5"/>
    <p:sldId id="270" r:id="rId6"/>
    <p:sldId id="272" r:id="rId7"/>
    <p:sldId id="273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8" autoAdjust="0"/>
    <p:restoredTop sz="94660"/>
  </p:normalViewPr>
  <p:slideViewPr>
    <p:cSldViewPr snapToGrid="0">
      <p:cViewPr>
        <p:scale>
          <a:sx n="75" d="100"/>
          <a:sy n="75" d="100"/>
        </p:scale>
        <p:origin x="80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9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0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7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1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9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7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5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8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0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1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2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J Masks: PJ Riders : ABC iview">
            <a:extLst>
              <a:ext uri="{FF2B5EF4-FFF2-40B4-BE49-F238E27FC236}">
                <a16:creationId xmlns:a16="http://schemas.microsoft.com/office/drawing/2014/main" id="{81C03E0A-F8E6-6792-C86D-92905C56D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3A96EC66-9393-41D5-7270-78949891E1AD}"/>
              </a:ext>
            </a:extLst>
          </p:cNvPr>
          <p:cNvSpPr txBox="1">
            <a:spLocks/>
          </p:cNvSpPr>
          <p:nvPr/>
        </p:nvSpPr>
        <p:spPr>
          <a:xfrm>
            <a:off x="1845270" y="2561698"/>
            <a:ext cx="8501460" cy="158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b="1" i="1" dirty="0"/>
              <a:t>By 4A (15) Kwok Chun Lok,</a:t>
            </a:r>
            <a:r>
              <a:rPr lang="zh-CN" altLang="en-US" sz="3600" b="1" i="1" dirty="0"/>
              <a:t> </a:t>
            </a:r>
            <a:r>
              <a:rPr lang="en-US" altLang="zh-CN" sz="3600" b="1" i="1" dirty="0"/>
              <a:t>Carson</a:t>
            </a:r>
          </a:p>
          <a:p>
            <a:pPr marL="0" indent="0" algn="ctr">
              <a:buNone/>
            </a:pPr>
            <a:r>
              <a:rPr lang="en-US" altLang="zh-CN" sz="3600" b="1" i="1" dirty="0"/>
              <a:t>Date: 16</a:t>
            </a:r>
            <a:r>
              <a:rPr lang="en-US" altLang="zh-CN" sz="3600" b="1" i="1" baseline="30000" dirty="0"/>
              <a:t>th</a:t>
            </a:r>
            <a:r>
              <a:rPr lang="en-US" altLang="zh-CN" sz="3600" b="1" i="1" dirty="0"/>
              <a:t> </a:t>
            </a:r>
            <a:r>
              <a:rPr lang="en-US" altLang="zh-CN" sz="3600" b="1" i="1" dirty="0" err="1"/>
              <a:t>Janurary</a:t>
            </a:r>
            <a:r>
              <a:rPr lang="en-US" altLang="zh-CN" sz="3600" b="1" i="1" dirty="0"/>
              <a:t>, 2024 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0B33C03-D0C8-597B-7151-0C4BD2273873}"/>
              </a:ext>
            </a:extLst>
          </p:cNvPr>
          <p:cNvSpPr txBox="1"/>
          <p:nvPr/>
        </p:nvSpPr>
        <p:spPr>
          <a:xfrm>
            <a:off x="1761281" y="1298096"/>
            <a:ext cx="8669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/>
              <a:t>Story Promoter</a:t>
            </a:r>
            <a:endParaRPr lang="zh-CN" altLang="en-US" sz="6600" b="1" dirty="0"/>
          </a:p>
        </p:txBody>
      </p:sp>
      <p:pic>
        <p:nvPicPr>
          <p:cNvPr id="2" name="Picture 2" descr="PJ Masks: PJ Riders : ABC iview">
            <a:extLst>
              <a:ext uri="{FF2B5EF4-FFF2-40B4-BE49-F238E27FC236}">
                <a16:creationId xmlns:a16="http://schemas.microsoft.com/office/drawing/2014/main" id="{FDD2FCFE-17D5-C9C5-477F-A8AC1D1BA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31001" y="4296302"/>
            <a:ext cx="3496739" cy="196691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594652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J Masks: PJ Riders : ABC iview">
            <a:extLst>
              <a:ext uri="{FF2B5EF4-FFF2-40B4-BE49-F238E27FC236}">
                <a16:creationId xmlns:a16="http://schemas.microsoft.com/office/drawing/2014/main" id="{81C03E0A-F8E6-6792-C86D-92905C56D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10" y="-92587"/>
            <a:ext cx="12356617" cy="69505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10B33C03-D0C8-597B-7151-0C4BD2273873}"/>
              </a:ext>
            </a:extLst>
          </p:cNvPr>
          <p:cNvSpPr txBox="1"/>
          <p:nvPr/>
        </p:nvSpPr>
        <p:spPr>
          <a:xfrm>
            <a:off x="2137201" y="2721114"/>
            <a:ext cx="8669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/>
              <a:t>The End – Thank You</a:t>
            </a:r>
            <a:endParaRPr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36208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J Masks: PJ Riders : ABC iview">
            <a:extLst>
              <a:ext uri="{FF2B5EF4-FFF2-40B4-BE49-F238E27FC236}">
                <a16:creationId xmlns:a16="http://schemas.microsoft.com/office/drawing/2014/main" id="{81C03E0A-F8E6-6792-C86D-92905C56D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10B33C03-D0C8-597B-7151-0C4BD2273873}"/>
              </a:ext>
            </a:extLst>
          </p:cNvPr>
          <p:cNvSpPr txBox="1"/>
          <p:nvPr/>
        </p:nvSpPr>
        <p:spPr>
          <a:xfrm>
            <a:off x="628098" y="682190"/>
            <a:ext cx="109358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/>
              <a:t>Title of the book</a:t>
            </a:r>
          </a:p>
          <a:p>
            <a:pPr algn="ctr"/>
            <a:endParaRPr lang="en-US" altLang="zh-CN" sz="4400" b="1" u="sng" dirty="0"/>
          </a:p>
          <a:p>
            <a:pPr algn="ctr"/>
            <a:r>
              <a:rPr lang="en-US" altLang="zh-CN" sz="4800" b="1" dirty="0">
                <a:solidFill>
                  <a:srgbClr val="002060"/>
                </a:solidFill>
              </a:rPr>
              <a:t>PJ Masks, Into the Night to Save the Day!</a:t>
            </a:r>
            <a:endParaRPr lang="zh-CN" altLang="en-US" sz="4800" b="1" dirty="0">
              <a:solidFill>
                <a:srgbClr val="002060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2FCC2BAC-FB9D-A99A-274D-2B55DCCE6B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圖片 4" descr="一張含有 文字, 卡通, 動畫卡通, 虛構小說 的圖片&#10;&#10;自動產生的描述">
            <a:extLst>
              <a:ext uri="{FF2B5EF4-FFF2-40B4-BE49-F238E27FC236}">
                <a16:creationId xmlns:a16="http://schemas.microsoft.com/office/drawing/2014/main" id="{8C70F982-DA7A-1267-2492-CDEFBBB1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41" y="3106825"/>
            <a:ext cx="3410916" cy="3282345"/>
          </a:xfrm>
          <a:prstGeom prst="rect">
            <a:avLst/>
          </a:prstGeom>
        </p:spPr>
      </p:pic>
      <p:pic>
        <p:nvPicPr>
          <p:cNvPr id="7" name="圖片 6" descr="一張含有 文字, 卡通, 虛構小說, 動畫卡通 的圖片&#10;&#10;自動產生的描述">
            <a:extLst>
              <a:ext uri="{FF2B5EF4-FFF2-40B4-BE49-F238E27FC236}">
                <a16:creationId xmlns:a16="http://schemas.microsoft.com/office/drawing/2014/main" id="{A9669C48-DDB6-1F7B-FD6B-63A4D7CFA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955" y="3549594"/>
            <a:ext cx="2093509" cy="2122822"/>
          </a:xfrm>
          <a:prstGeom prst="rect">
            <a:avLst/>
          </a:prstGeom>
        </p:spPr>
      </p:pic>
      <p:pic>
        <p:nvPicPr>
          <p:cNvPr id="9" name="圖片 8" descr="一張含有 文字, 圖書, 卡通, 靜止的 的圖片&#10;&#10;自動產生的描述">
            <a:extLst>
              <a:ext uri="{FF2B5EF4-FFF2-40B4-BE49-F238E27FC236}">
                <a16:creationId xmlns:a16="http://schemas.microsoft.com/office/drawing/2014/main" id="{2A7CB99C-C6F0-76AE-26C0-C036EF09E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1583" y="2708107"/>
            <a:ext cx="1866089" cy="36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6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>
            <a:extLst>
              <a:ext uri="{FF2B5EF4-FFF2-40B4-BE49-F238E27FC236}">
                <a16:creationId xmlns:a16="http://schemas.microsoft.com/office/drawing/2014/main" id="{E0A4659B-8B2E-3046-04F9-25905F621E4F}"/>
              </a:ext>
            </a:extLst>
          </p:cNvPr>
          <p:cNvSpPr txBox="1"/>
          <p:nvPr/>
        </p:nvSpPr>
        <p:spPr>
          <a:xfrm>
            <a:off x="1053771" y="504825"/>
            <a:ext cx="10671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/>
              <a:t>Title of my </a:t>
            </a:r>
            <a:r>
              <a:rPr lang="en-US" altLang="zh-CN" sz="4800" b="1" dirty="0" err="1"/>
              <a:t>favourite</a:t>
            </a:r>
            <a:r>
              <a:rPr lang="en-US" altLang="zh-CN" sz="4800" b="1" dirty="0"/>
              <a:t> book</a:t>
            </a:r>
            <a:endParaRPr lang="zh-CN" altLang="en-US" sz="4800" b="1" dirty="0"/>
          </a:p>
        </p:txBody>
      </p:sp>
      <p:pic>
        <p:nvPicPr>
          <p:cNvPr id="13" name="Picture 2" descr="PJ Masks: PJ Riders : ABC iview">
            <a:extLst>
              <a:ext uri="{FF2B5EF4-FFF2-40B4-BE49-F238E27FC236}">
                <a16:creationId xmlns:a16="http://schemas.microsoft.com/office/drawing/2014/main" id="{81C03E0A-F8E6-6792-C86D-92905C56D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3A96EC66-9393-41D5-7270-78949891E1AD}"/>
              </a:ext>
            </a:extLst>
          </p:cNvPr>
          <p:cNvSpPr txBox="1">
            <a:spLocks/>
          </p:cNvSpPr>
          <p:nvPr/>
        </p:nvSpPr>
        <p:spPr>
          <a:xfrm>
            <a:off x="1871572" y="1840637"/>
            <a:ext cx="8567828" cy="3848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/>
              <a:t>My </a:t>
            </a:r>
            <a:r>
              <a:rPr lang="en-US" altLang="zh-CN" sz="3600" dirty="0" err="1"/>
              <a:t>favourite</a:t>
            </a:r>
            <a:r>
              <a:rPr lang="en-US" altLang="zh-CN" sz="3600" dirty="0"/>
              <a:t> character</a:t>
            </a:r>
          </a:p>
          <a:p>
            <a:r>
              <a:rPr lang="en-US" altLang="zh-CN" sz="3600" dirty="0"/>
              <a:t>His/her character strength</a:t>
            </a:r>
          </a:p>
          <a:p>
            <a:r>
              <a:rPr lang="en-US" altLang="zh-CN" sz="3600" dirty="0"/>
              <a:t>Key content of the story</a:t>
            </a:r>
          </a:p>
          <a:p>
            <a:r>
              <a:rPr lang="en-US" altLang="zh-CN" sz="3600" dirty="0"/>
              <a:t>My </a:t>
            </a:r>
            <a:r>
              <a:rPr lang="en-US" altLang="zh-CN" sz="3600" dirty="0" err="1"/>
              <a:t>favourite</a:t>
            </a:r>
            <a:r>
              <a:rPr lang="en-US" altLang="zh-CN" sz="3600" dirty="0"/>
              <a:t> part in the story</a:t>
            </a:r>
          </a:p>
          <a:p>
            <a:r>
              <a:rPr lang="en-US" altLang="zh-CN" sz="3600" dirty="0"/>
              <a:t>How do I rate the book</a:t>
            </a:r>
          </a:p>
          <a:p>
            <a:r>
              <a:rPr lang="en-US" altLang="zh-CN" sz="3600" dirty="0"/>
              <a:t>Who would I recommend the book to</a:t>
            </a:r>
          </a:p>
          <a:p>
            <a:endParaRPr lang="zh-CN" altLang="en-US" sz="36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0B33C03-D0C8-597B-7151-0C4BD2273873}"/>
              </a:ext>
            </a:extLst>
          </p:cNvPr>
          <p:cNvSpPr txBox="1"/>
          <p:nvPr/>
        </p:nvSpPr>
        <p:spPr>
          <a:xfrm>
            <a:off x="1493134" y="324091"/>
            <a:ext cx="8669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/>
              <a:t>Outline</a:t>
            </a:r>
            <a:endParaRPr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59367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J Masks: PJ Riders : ABC iview">
            <a:extLst>
              <a:ext uri="{FF2B5EF4-FFF2-40B4-BE49-F238E27FC236}">
                <a16:creationId xmlns:a16="http://schemas.microsoft.com/office/drawing/2014/main" id="{81C03E0A-F8E6-6792-C86D-92905C56D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-92588"/>
            <a:ext cx="12356617" cy="69505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10B33C03-D0C8-597B-7151-0C4BD2273873}"/>
              </a:ext>
            </a:extLst>
          </p:cNvPr>
          <p:cNvSpPr txBox="1"/>
          <p:nvPr/>
        </p:nvSpPr>
        <p:spPr>
          <a:xfrm>
            <a:off x="1761281" y="206931"/>
            <a:ext cx="8669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/>
              <a:t>My </a:t>
            </a:r>
            <a:r>
              <a:rPr lang="en-US" altLang="zh-CN" sz="4000" b="1" dirty="0" err="1"/>
              <a:t>Favourite</a:t>
            </a:r>
            <a:r>
              <a:rPr lang="en-US" altLang="zh-CN" sz="4000" b="1" dirty="0"/>
              <a:t> Character</a:t>
            </a:r>
            <a:endParaRPr lang="zh-CN" altLang="en-US" sz="40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20756E-C5BA-8F45-26F3-C0B273ABBE2C}"/>
              </a:ext>
            </a:extLst>
          </p:cNvPr>
          <p:cNvSpPr txBox="1">
            <a:spLocks/>
          </p:cNvSpPr>
          <p:nvPr/>
        </p:nvSpPr>
        <p:spPr>
          <a:xfrm>
            <a:off x="4472626" y="1272890"/>
            <a:ext cx="7530321" cy="55851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/>
              <a:t>My </a:t>
            </a:r>
            <a:r>
              <a:rPr lang="en-US" altLang="zh-CN" sz="2400" b="1" dirty="0" err="1"/>
              <a:t>favourite</a:t>
            </a:r>
            <a:r>
              <a:rPr lang="en-US" altLang="zh-CN" sz="2400" b="1" dirty="0"/>
              <a:t> character is Greg who obtains powers by putting his green superhero </a:t>
            </a:r>
            <a:r>
              <a:rPr lang="en-US" altLang="zh-CN" sz="2400" b="1" dirty="0" err="1"/>
              <a:t>pyjama</a:t>
            </a:r>
            <a:r>
              <a:rPr lang="en-US" altLang="zh-CN" sz="2400" b="1" dirty="0"/>
              <a:t> as a lizard. </a:t>
            </a:r>
          </a:p>
          <a:p>
            <a:r>
              <a:rPr lang="en-US" altLang="zh-CN" sz="2400" b="1" dirty="0"/>
              <a:t>He becomes </a:t>
            </a:r>
            <a:r>
              <a:rPr lang="en-US" altLang="zh-CN" sz="2400" b="1" dirty="0" err="1"/>
              <a:t>Gekko</a:t>
            </a:r>
            <a:r>
              <a:rPr lang="en-US" altLang="zh-CN" sz="2400" b="1" dirty="0"/>
              <a:t> at night to fight various nighttime villains so as to save the world.</a:t>
            </a:r>
          </a:p>
          <a:p>
            <a:r>
              <a:rPr lang="en-US" altLang="zh-CN" sz="2400" b="1" dirty="0"/>
              <a:t>As one of the three PJ masks </a:t>
            </a:r>
            <a:r>
              <a:rPr lang="en-US" altLang="zh-CN" sz="2400" b="1" dirty="0" err="1"/>
              <a:t>heros</a:t>
            </a:r>
            <a:r>
              <a:rPr lang="en-US" altLang="zh-CN" sz="2400" b="1" dirty="0"/>
              <a:t>, their slogan is “PJ masks are on the way, into the night to save the day!”</a:t>
            </a:r>
          </a:p>
          <a:p>
            <a:r>
              <a:rPr lang="en-US" altLang="zh-CN" sz="2400" b="1" dirty="0"/>
              <a:t>He has many powers/ super abilities:  		</a:t>
            </a:r>
          </a:p>
          <a:p>
            <a:pPr lvl="1"/>
            <a:r>
              <a:rPr lang="en-US" altLang="zh-CN" sz="2000" b="1" dirty="0"/>
              <a:t>To climb on walls and other surfaces</a:t>
            </a:r>
          </a:p>
          <a:p>
            <a:pPr lvl="1"/>
            <a:r>
              <a:rPr lang="en-US" altLang="zh-CN" sz="2000" b="1" dirty="0"/>
              <a:t>To turn invisible whenever needed</a:t>
            </a:r>
          </a:p>
          <a:p>
            <a:pPr lvl="1"/>
            <a:r>
              <a:rPr lang="en-US" altLang="zh-CN" sz="2000" b="1" dirty="0"/>
              <a:t>To lift extremely large and heavy objects</a:t>
            </a:r>
          </a:p>
          <a:p>
            <a:pPr lvl="1"/>
            <a:r>
              <a:rPr lang="en-US" altLang="zh-CN" sz="2000" b="1" dirty="0"/>
              <a:t>To change colors of his costume</a:t>
            </a:r>
          </a:p>
          <a:p>
            <a:pPr lvl="1"/>
            <a:r>
              <a:rPr lang="en-US" altLang="zh-CN" sz="2000" b="1" dirty="0"/>
              <a:t>To summon two shields attached to his arms to block incoming attacks</a:t>
            </a:r>
          </a:p>
          <a:p>
            <a:pPr lvl="1"/>
            <a:r>
              <a:rPr lang="en-US" altLang="zh-CN" sz="2000" b="1" dirty="0"/>
              <a:t>To  run on water like a basilisk lizard</a:t>
            </a:r>
          </a:p>
          <a:p>
            <a:endParaRPr lang="zh-CN" altLang="en-US" sz="2400" b="1" dirty="0"/>
          </a:p>
        </p:txBody>
      </p:sp>
      <p:pic>
        <p:nvPicPr>
          <p:cNvPr id="1026" name="Picture 2" descr="pJ MASKS GREG 的圖片結果">
            <a:extLst>
              <a:ext uri="{FF2B5EF4-FFF2-40B4-BE49-F238E27FC236}">
                <a16:creationId xmlns:a16="http://schemas.microsoft.com/office/drawing/2014/main" id="{49EB78CF-551A-7E8B-78E7-899FC205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5" y="2308854"/>
            <a:ext cx="3611251" cy="400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B5E38F3B-F6C6-B167-B1A5-82CA95B349C7}"/>
              </a:ext>
            </a:extLst>
          </p:cNvPr>
          <p:cNvSpPr/>
          <p:nvPr/>
        </p:nvSpPr>
        <p:spPr>
          <a:xfrm>
            <a:off x="861375" y="1849120"/>
            <a:ext cx="1363665" cy="5486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Greg</a:t>
            </a:r>
            <a:endParaRPr lang="zh-CN" altLang="en-US" sz="3200" b="1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1FF5DD43-3774-9455-6472-5BF1E8D2E49B}"/>
              </a:ext>
            </a:extLst>
          </p:cNvPr>
          <p:cNvSpPr/>
          <p:nvPr/>
        </p:nvSpPr>
        <p:spPr>
          <a:xfrm>
            <a:off x="2787678" y="1841192"/>
            <a:ext cx="1363665" cy="5486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/>
              <a:t>Gekko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608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J Masks: PJ Riders : ABC iview">
            <a:extLst>
              <a:ext uri="{FF2B5EF4-FFF2-40B4-BE49-F238E27FC236}">
                <a16:creationId xmlns:a16="http://schemas.microsoft.com/office/drawing/2014/main" id="{81C03E0A-F8E6-6792-C86D-92905C56D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-92588"/>
            <a:ext cx="12356617" cy="69505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10B33C03-D0C8-597B-7151-0C4BD2273873}"/>
              </a:ext>
            </a:extLst>
          </p:cNvPr>
          <p:cNvSpPr txBox="1"/>
          <p:nvPr/>
        </p:nvSpPr>
        <p:spPr>
          <a:xfrm>
            <a:off x="1761281" y="206931"/>
            <a:ext cx="8669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/>
              <a:t>His Character Strength</a:t>
            </a:r>
            <a:endParaRPr lang="zh-CN" altLang="en-US" sz="40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20756E-C5BA-8F45-26F3-C0B273ABBE2C}"/>
              </a:ext>
            </a:extLst>
          </p:cNvPr>
          <p:cNvSpPr txBox="1">
            <a:spLocks/>
          </p:cNvSpPr>
          <p:nvPr/>
        </p:nvSpPr>
        <p:spPr>
          <a:xfrm>
            <a:off x="5376738" y="1381760"/>
            <a:ext cx="5392734" cy="558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/>
              <a:t>Strong </a:t>
            </a:r>
          </a:p>
          <a:p>
            <a:r>
              <a:rPr lang="en-US" altLang="zh-CN" sz="2800" b="1" dirty="0"/>
              <a:t>Brave</a:t>
            </a:r>
          </a:p>
          <a:p>
            <a:r>
              <a:rPr lang="en-US" altLang="zh-CN" sz="2800" b="1" dirty="0"/>
              <a:t>Confident</a:t>
            </a:r>
          </a:p>
          <a:p>
            <a:r>
              <a:rPr lang="en-US" altLang="zh-CN" sz="2800" b="1" dirty="0"/>
              <a:t>Helpful</a:t>
            </a:r>
          </a:p>
          <a:p>
            <a:r>
              <a:rPr lang="en-US" altLang="zh-CN" sz="2800" b="1" dirty="0"/>
              <a:t>Funny</a:t>
            </a:r>
          </a:p>
          <a:p>
            <a:r>
              <a:rPr lang="en-US" altLang="zh-CN" sz="2800" b="1" dirty="0"/>
              <a:t>Friendly</a:t>
            </a:r>
          </a:p>
          <a:p>
            <a:r>
              <a:rPr lang="en-US" altLang="zh-CN" sz="2800" b="1" dirty="0"/>
              <a:t>Willing to face challenges</a:t>
            </a:r>
          </a:p>
          <a:p>
            <a:r>
              <a:rPr lang="en-US" altLang="zh-CN" sz="2800" b="1" dirty="0"/>
              <a:t>Intelligent</a:t>
            </a:r>
            <a:endParaRPr lang="en-US" altLang="zh-CN" sz="2400" b="1" dirty="0"/>
          </a:p>
          <a:p>
            <a:endParaRPr lang="zh-CN" altLang="en-US" sz="2800" b="1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DDCF074F-FB31-748A-1A1A-FE3F18824027}"/>
              </a:ext>
            </a:extLst>
          </p:cNvPr>
          <p:cNvGrpSpPr/>
          <p:nvPr/>
        </p:nvGrpSpPr>
        <p:grpSpPr>
          <a:xfrm>
            <a:off x="1267775" y="1373832"/>
            <a:ext cx="3611251" cy="4472556"/>
            <a:chOff x="861375" y="1841192"/>
            <a:chExt cx="3611251" cy="4472556"/>
          </a:xfrm>
        </p:grpSpPr>
        <p:pic>
          <p:nvPicPr>
            <p:cNvPr id="1026" name="Picture 2" descr="pJ MASKS GREG 的圖片結果">
              <a:extLst>
                <a:ext uri="{FF2B5EF4-FFF2-40B4-BE49-F238E27FC236}">
                  <a16:creationId xmlns:a16="http://schemas.microsoft.com/office/drawing/2014/main" id="{49EB78CF-551A-7E8B-78E7-899FC2052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375" y="2308854"/>
              <a:ext cx="3611251" cy="4004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: 圓角 3">
              <a:extLst>
                <a:ext uri="{FF2B5EF4-FFF2-40B4-BE49-F238E27FC236}">
                  <a16:creationId xmlns:a16="http://schemas.microsoft.com/office/drawing/2014/main" id="{B5E38F3B-F6C6-B167-B1A5-82CA95B349C7}"/>
                </a:ext>
              </a:extLst>
            </p:cNvPr>
            <p:cNvSpPr/>
            <p:nvPr/>
          </p:nvSpPr>
          <p:spPr>
            <a:xfrm>
              <a:off x="861375" y="1849120"/>
              <a:ext cx="1363665" cy="54864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Greg</a:t>
              </a:r>
              <a:endParaRPr lang="zh-CN" altLang="en-US" sz="3200" b="1" dirty="0"/>
            </a:p>
          </p:txBody>
        </p:sp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1FF5DD43-3774-9455-6472-5BF1E8D2E49B}"/>
                </a:ext>
              </a:extLst>
            </p:cNvPr>
            <p:cNvSpPr/>
            <p:nvPr/>
          </p:nvSpPr>
          <p:spPr>
            <a:xfrm>
              <a:off x="2787678" y="1841192"/>
              <a:ext cx="1363665" cy="54864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err="1"/>
                <a:t>Gekko</a:t>
              </a:r>
              <a:endParaRPr lang="zh-CN" alt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2156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J Masks: PJ Riders : ABC iview">
            <a:extLst>
              <a:ext uri="{FF2B5EF4-FFF2-40B4-BE49-F238E27FC236}">
                <a16:creationId xmlns:a16="http://schemas.microsoft.com/office/drawing/2014/main" id="{81C03E0A-F8E6-6792-C86D-92905C56D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10" y="-92587"/>
            <a:ext cx="12356617" cy="69505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10B33C03-D0C8-597B-7151-0C4BD2273873}"/>
              </a:ext>
            </a:extLst>
          </p:cNvPr>
          <p:cNvSpPr txBox="1"/>
          <p:nvPr/>
        </p:nvSpPr>
        <p:spPr>
          <a:xfrm>
            <a:off x="1761281" y="206931"/>
            <a:ext cx="8669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/>
              <a:t>Key Content of the story</a:t>
            </a:r>
            <a:endParaRPr lang="zh-CN" altLang="en-US" sz="40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20756E-C5BA-8F45-26F3-C0B273ABBE2C}"/>
              </a:ext>
            </a:extLst>
          </p:cNvPr>
          <p:cNvSpPr txBox="1">
            <a:spLocks/>
          </p:cNvSpPr>
          <p:nvPr/>
        </p:nvSpPr>
        <p:spPr>
          <a:xfrm>
            <a:off x="1346925" y="1214335"/>
            <a:ext cx="9691786" cy="55851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/>
              <a:t>While Greg, Connor and Amaya were playing outside, Greg and Amaya were suddenly trapped in cages by Romeo, the key nighttime villain who keens on taking over the world.</a:t>
            </a:r>
          </a:p>
          <a:p>
            <a:r>
              <a:rPr lang="en-US" altLang="zh-CN" sz="2800" b="1" dirty="0"/>
              <a:t>With the circuit board, Greg and Amaya became Romeo’s robots who were controlled to obey Romeo’s instructions.</a:t>
            </a:r>
          </a:p>
          <a:p>
            <a:r>
              <a:rPr lang="en-US" altLang="zh-CN" sz="2800" b="1" dirty="0"/>
              <a:t>After overcoming several attacks, they took back their </a:t>
            </a:r>
            <a:r>
              <a:rPr lang="en-US" altLang="zh-CN" sz="2800" b="1" dirty="0" err="1"/>
              <a:t>pyjamas</a:t>
            </a:r>
            <a:r>
              <a:rPr lang="en-US" altLang="zh-CN" sz="2800" b="1" dirty="0"/>
              <a:t> on to become </a:t>
            </a:r>
            <a:r>
              <a:rPr lang="en-US" altLang="zh-CN" sz="2800" b="1" dirty="0" err="1"/>
              <a:t>Gekko</a:t>
            </a:r>
            <a:r>
              <a:rPr lang="en-US" altLang="zh-CN" sz="2800" b="1" dirty="0"/>
              <a:t> and </a:t>
            </a:r>
            <a:r>
              <a:rPr lang="en-US" altLang="zh-CN" sz="2800" b="1" dirty="0" err="1"/>
              <a:t>Owelette</a:t>
            </a:r>
            <a:r>
              <a:rPr lang="en-US" altLang="zh-CN" sz="2800" b="1" dirty="0"/>
              <a:t> with the help of </a:t>
            </a:r>
            <a:r>
              <a:rPr lang="en-US" altLang="zh-CN" sz="2800" b="1" dirty="0" err="1"/>
              <a:t>Catboy</a:t>
            </a:r>
            <a:r>
              <a:rPr lang="en-US" altLang="zh-CN" sz="2800" b="1" dirty="0"/>
              <a:t>.</a:t>
            </a:r>
          </a:p>
          <a:p>
            <a:r>
              <a:rPr lang="en-US" altLang="zh-CN" sz="2800" b="1" dirty="0"/>
              <a:t>PJ masks worked as a superhero team to defeat Romeo and his other robots.</a:t>
            </a:r>
            <a:endParaRPr lang="zh-CN" altLang="en-US" sz="2800" dirty="0"/>
          </a:p>
          <a:p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4525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J Masks: PJ Riders : ABC iview">
            <a:extLst>
              <a:ext uri="{FF2B5EF4-FFF2-40B4-BE49-F238E27FC236}">
                <a16:creationId xmlns:a16="http://schemas.microsoft.com/office/drawing/2014/main" id="{81C03E0A-F8E6-6792-C86D-92905C56D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10" y="-92587"/>
            <a:ext cx="12356617" cy="69505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10B33C03-D0C8-597B-7151-0C4BD2273873}"/>
              </a:ext>
            </a:extLst>
          </p:cNvPr>
          <p:cNvSpPr txBox="1"/>
          <p:nvPr/>
        </p:nvSpPr>
        <p:spPr>
          <a:xfrm>
            <a:off x="1761281" y="206931"/>
            <a:ext cx="8669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/>
              <a:t>My </a:t>
            </a:r>
            <a:r>
              <a:rPr lang="en-US" altLang="zh-CN" sz="4000" b="1" dirty="0" err="1"/>
              <a:t>favourite</a:t>
            </a:r>
            <a:r>
              <a:rPr lang="en-US" altLang="zh-CN" sz="4000" b="1" dirty="0"/>
              <a:t> part of the story</a:t>
            </a:r>
            <a:endParaRPr lang="zh-CN" altLang="en-US" sz="40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20756E-C5BA-8F45-26F3-C0B273ABBE2C}"/>
              </a:ext>
            </a:extLst>
          </p:cNvPr>
          <p:cNvSpPr txBox="1">
            <a:spLocks/>
          </p:cNvSpPr>
          <p:nvPr/>
        </p:nvSpPr>
        <p:spPr>
          <a:xfrm>
            <a:off x="1346925" y="1214335"/>
            <a:ext cx="9691786" cy="558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/>
              <a:t>No matter how hard it was, </a:t>
            </a:r>
            <a:r>
              <a:rPr lang="en-US" altLang="zh-CN" sz="2800" b="1" dirty="0" err="1"/>
              <a:t>Catboy</a:t>
            </a:r>
            <a:r>
              <a:rPr lang="en-US" altLang="zh-CN" sz="2800" b="1" dirty="0"/>
              <a:t> insisted to save his friends.</a:t>
            </a:r>
          </a:p>
          <a:p>
            <a:r>
              <a:rPr lang="en-US" altLang="zh-CN" sz="2800" b="1" dirty="0"/>
              <a:t>Greg and Amaya released themselves from cages based on their intelligence and trust on </a:t>
            </a:r>
            <a:r>
              <a:rPr lang="en-US" altLang="zh-CN" sz="2800" b="1" dirty="0" err="1"/>
              <a:t>Catboy</a:t>
            </a:r>
            <a:r>
              <a:rPr lang="en-US" altLang="zh-CN" sz="2800" b="1" dirty="0"/>
              <a:t>.</a:t>
            </a:r>
          </a:p>
          <a:p>
            <a:r>
              <a:rPr lang="en-US" altLang="zh-CN" sz="2800" b="1" dirty="0"/>
              <a:t>It showed the importance of friendship and teamwork based on mutual trust and support.</a:t>
            </a:r>
          </a:p>
          <a:p>
            <a:pPr marL="0" indent="0">
              <a:buNone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7557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J Masks: PJ Riders : ABC iview">
            <a:extLst>
              <a:ext uri="{FF2B5EF4-FFF2-40B4-BE49-F238E27FC236}">
                <a16:creationId xmlns:a16="http://schemas.microsoft.com/office/drawing/2014/main" id="{81C03E0A-F8E6-6792-C86D-92905C56D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10" y="-92587"/>
            <a:ext cx="12356617" cy="69505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10B33C03-D0C8-597B-7151-0C4BD2273873}"/>
              </a:ext>
            </a:extLst>
          </p:cNvPr>
          <p:cNvSpPr txBox="1"/>
          <p:nvPr/>
        </p:nvSpPr>
        <p:spPr>
          <a:xfrm>
            <a:off x="1761281" y="206931"/>
            <a:ext cx="8669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/>
              <a:t>How would I rate the book?</a:t>
            </a:r>
            <a:endParaRPr lang="zh-CN" altLang="en-US" sz="4000" b="1" dirty="0"/>
          </a:p>
        </p:txBody>
      </p:sp>
      <p:sp>
        <p:nvSpPr>
          <p:cNvPr id="2" name="想法泡泡: 雲朵 1">
            <a:extLst>
              <a:ext uri="{FF2B5EF4-FFF2-40B4-BE49-F238E27FC236}">
                <a16:creationId xmlns:a16="http://schemas.microsoft.com/office/drawing/2014/main" id="{62BC9DB7-ED86-094B-850A-718A54B1387D}"/>
              </a:ext>
            </a:extLst>
          </p:cNvPr>
          <p:cNvSpPr/>
          <p:nvPr/>
        </p:nvSpPr>
        <p:spPr>
          <a:xfrm>
            <a:off x="1863660" y="1214335"/>
            <a:ext cx="9326853" cy="4577443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u="sng" dirty="0">
                <a:solidFill>
                  <a:srgbClr val="002060"/>
                </a:solidFill>
              </a:rPr>
              <a:t>Rating:</a:t>
            </a:r>
            <a:r>
              <a:rPr lang="en-US" altLang="zh-CN" sz="32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</a:rPr>
              <a:t>9 out of 10 </a:t>
            </a:r>
          </a:p>
          <a:p>
            <a:pPr algn="ctr"/>
            <a:endParaRPr lang="en-US" altLang="zh-CN" sz="3200" b="1" dirty="0">
              <a:solidFill>
                <a:srgbClr val="002060"/>
              </a:solidFill>
            </a:endParaRPr>
          </a:p>
          <a:p>
            <a:pPr algn="ctr"/>
            <a:r>
              <a:rPr lang="en-US" altLang="zh-CN" sz="3200" b="1" u="sng" dirty="0">
                <a:solidFill>
                  <a:srgbClr val="002060"/>
                </a:solidFill>
              </a:rPr>
              <a:t>Reasons:</a:t>
            </a:r>
            <a:r>
              <a:rPr lang="en-US" altLang="zh-CN" sz="32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</a:rPr>
              <a:t>Interesting, exciting and educational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8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J Masks: PJ Riders : ABC iview">
            <a:extLst>
              <a:ext uri="{FF2B5EF4-FFF2-40B4-BE49-F238E27FC236}">
                <a16:creationId xmlns:a16="http://schemas.microsoft.com/office/drawing/2014/main" id="{81C03E0A-F8E6-6792-C86D-92905C56D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10" y="-92587"/>
            <a:ext cx="12356617" cy="69505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10B33C03-D0C8-597B-7151-0C4BD2273873}"/>
              </a:ext>
            </a:extLst>
          </p:cNvPr>
          <p:cNvSpPr txBox="1"/>
          <p:nvPr/>
        </p:nvSpPr>
        <p:spPr>
          <a:xfrm>
            <a:off x="1761281" y="206931"/>
            <a:ext cx="8669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/>
              <a:t>Who would I recommend the story to?</a:t>
            </a:r>
            <a:endParaRPr lang="zh-CN" altLang="en-US" sz="4000" b="1" dirty="0"/>
          </a:p>
        </p:txBody>
      </p:sp>
      <p:sp>
        <p:nvSpPr>
          <p:cNvPr id="4" name="綵帶: 向上傾斜 3">
            <a:extLst>
              <a:ext uri="{FF2B5EF4-FFF2-40B4-BE49-F238E27FC236}">
                <a16:creationId xmlns:a16="http://schemas.microsoft.com/office/drawing/2014/main" id="{4B9DD209-5C5F-9BC6-4FA0-85955696AF59}"/>
              </a:ext>
            </a:extLst>
          </p:cNvPr>
          <p:cNvSpPr/>
          <p:nvPr/>
        </p:nvSpPr>
        <p:spPr>
          <a:xfrm>
            <a:off x="1168400" y="2123440"/>
            <a:ext cx="10424160" cy="2783840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</a:rPr>
              <a:t>My family</a:t>
            </a: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</a:rPr>
              <a:t>My classmates</a:t>
            </a: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</a:rPr>
              <a:t>My teachers</a:t>
            </a: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</a:rPr>
              <a:t>My cousins</a:t>
            </a:r>
            <a:endParaRPr lang="en-US" altLang="zh-C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28008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Citation">
      <a:dk1>
        <a:sysClr val="windowText" lastClr="000000"/>
      </a:dk1>
      <a:lt1>
        <a:sysClr val="window" lastClr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396</Words>
  <Application>Microsoft Office PowerPoint</Application>
  <PresentationFormat>寬螢幕</PresentationFormat>
  <Paragraphs>59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Arial</vt:lpstr>
      <vt:lpstr>Grandview</vt:lpstr>
      <vt:lpstr>Grandview Display</vt:lpstr>
      <vt:lpstr>CitationVTI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2324 KWOK CHUN LOK</dc:creator>
  <cp:lastModifiedBy>2324 KWOK CHUN LOK</cp:lastModifiedBy>
  <cp:revision>19</cp:revision>
  <dcterms:created xsi:type="dcterms:W3CDTF">2024-01-14T11:44:34Z</dcterms:created>
  <dcterms:modified xsi:type="dcterms:W3CDTF">2024-01-15T11:09:11Z</dcterms:modified>
</cp:coreProperties>
</file>