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</p:sldMasterIdLst>
  <p:sldIdLst>
    <p:sldId id="256" r:id="rId2"/>
    <p:sldId id="258" r:id="rId3"/>
    <p:sldId id="259" r:id="rId4"/>
    <p:sldId id="260" r:id="rId5"/>
    <p:sldId id="261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780" autoAdjust="0"/>
    <p:restoredTop sz="94291" autoAdjust="0"/>
  </p:normalViewPr>
  <p:slideViewPr>
    <p:cSldViewPr snapToGrid="0">
      <p:cViewPr varScale="1">
        <p:scale>
          <a:sx n="49" d="100"/>
          <a:sy n="49" d="100"/>
        </p:scale>
        <p:origin x="54" y="4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/>
              <a:t>按一下以編輯母片子標題樣式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BFEB6-246D-41D3-8DD2-C5C81706FD7A}" type="datetimeFigureOut">
              <a:rPr lang="en-HK" smtClean="0"/>
              <a:t>11/7/2024</a:t>
            </a:fld>
            <a:endParaRPr lang="en-H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H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09C0D-15DC-415A-9749-D72B266D03CE}" type="slidenum">
              <a:rPr lang="en-HK" smtClean="0"/>
              <a:t>‹#›</a:t>
            </a:fld>
            <a:endParaRPr lang="en-HK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559005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全景圖片 (含輔助字幕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BFEB6-246D-41D3-8DD2-C5C81706FD7A}" type="datetimeFigureOut">
              <a:rPr lang="en-HK" smtClean="0"/>
              <a:t>11/7/2024</a:t>
            </a:fld>
            <a:endParaRPr lang="en-H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H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09C0D-15DC-415A-9749-D72B266D03CE}" type="slidenum">
              <a:rPr lang="en-HK" smtClean="0"/>
              <a:t>‹#›</a:t>
            </a:fld>
            <a:endParaRPr lang="en-HK"/>
          </a:p>
        </p:txBody>
      </p:sp>
    </p:spTree>
    <p:extLst>
      <p:ext uri="{BB962C8B-B14F-4D97-AF65-F5344CB8AC3E}">
        <p14:creationId xmlns:p14="http://schemas.microsoft.com/office/powerpoint/2010/main" val="24196469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標題與輔助字幕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BFEB6-246D-41D3-8DD2-C5C81706FD7A}" type="datetimeFigureOut">
              <a:rPr lang="en-HK" smtClean="0"/>
              <a:t>11/7/2024</a:t>
            </a:fld>
            <a:endParaRPr lang="en-H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H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09C0D-15DC-415A-9749-D72B266D03CE}" type="slidenum">
              <a:rPr lang="en-HK" smtClean="0"/>
              <a:t>‹#›</a:t>
            </a:fld>
            <a:endParaRPr lang="en-HK"/>
          </a:p>
        </p:txBody>
      </p:sp>
    </p:spTree>
    <p:extLst>
      <p:ext uri="{BB962C8B-B14F-4D97-AF65-F5344CB8AC3E}">
        <p14:creationId xmlns:p14="http://schemas.microsoft.com/office/powerpoint/2010/main" val="31742551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 (含輔助字幕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BFEB6-246D-41D3-8DD2-C5C81706FD7A}" type="datetimeFigureOut">
              <a:rPr lang="en-HK" smtClean="0"/>
              <a:t>11/7/2024</a:t>
            </a:fld>
            <a:endParaRPr lang="en-H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H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09C0D-15DC-415A-9749-D72B266D03CE}" type="slidenum">
              <a:rPr lang="en-HK" smtClean="0"/>
              <a:t>‹#›</a:t>
            </a:fld>
            <a:endParaRPr lang="en-HK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9322211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BFEB6-246D-41D3-8DD2-C5C81706FD7A}" type="datetimeFigureOut">
              <a:rPr lang="en-HK" smtClean="0"/>
              <a:t>11/7/2024</a:t>
            </a:fld>
            <a:endParaRPr lang="en-H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H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09C0D-15DC-415A-9749-D72B266D03CE}" type="slidenum">
              <a:rPr lang="en-HK" smtClean="0"/>
              <a:t>‹#›</a:t>
            </a:fld>
            <a:endParaRPr lang="en-HK"/>
          </a:p>
        </p:txBody>
      </p:sp>
    </p:spTree>
    <p:extLst>
      <p:ext uri="{BB962C8B-B14F-4D97-AF65-F5344CB8AC3E}">
        <p14:creationId xmlns:p14="http://schemas.microsoft.com/office/powerpoint/2010/main" val="425717886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zh-TW" altLang="en-US"/>
              <a:t>按一下以編輯母片文字樣式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BFEB6-246D-41D3-8DD2-C5C81706FD7A}" type="datetimeFigureOut">
              <a:rPr lang="en-HK" smtClean="0"/>
              <a:t>11/7/2024</a:t>
            </a:fld>
            <a:endParaRPr lang="en-H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H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09C0D-15DC-415A-9749-D72B266D03CE}" type="slidenum">
              <a:rPr lang="en-HK" smtClean="0"/>
              <a:t>‹#›</a:t>
            </a:fld>
            <a:endParaRPr lang="en-HK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7306766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是非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zh-TW" altLang="en-US"/>
              <a:t>按一下以編輯母片文字樣式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BFEB6-246D-41D3-8DD2-C5C81706FD7A}" type="datetimeFigureOut">
              <a:rPr lang="en-HK" smtClean="0"/>
              <a:t>11/7/2024</a:t>
            </a:fld>
            <a:endParaRPr lang="en-H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H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09C0D-15DC-415A-9749-D72B266D03CE}" type="slidenum">
              <a:rPr lang="en-HK" smtClean="0"/>
              <a:t>‹#›</a:t>
            </a:fld>
            <a:endParaRPr lang="en-HK"/>
          </a:p>
        </p:txBody>
      </p:sp>
    </p:spTree>
    <p:extLst>
      <p:ext uri="{BB962C8B-B14F-4D97-AF65-F5344CB8AC3E}">
        <p14:creationId xmlns:p14="http://schemas.microsoft.com/office/powerpoint/2010/main" val="205785051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BFEB6-246D-41D3-8DD2-C5C81706FD7A}" type="datetimeFigureOut">
              <a:rPr lang="en-HK" smtClean="0"/>
              <a:t>11/7/2024</a:t>
            </a:fld>
            <a:endParaRPr lang="en-H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H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09C0D-15DC-415A-9749-D72B266D03CE}" type="slidenum">
              <a:rPr lang="en-HK" smtClean="0"/>
              <a:t>‹#›</a:t>
            </a:fld>
            <a:endParaRPr lang="en-HK"/>
          </a:p>
        </p:txBody>
      </p:sp>
    </p:spTree>
    <p:extLst>
      <p:ext uri="{BB962C8B-B14F-4D97-AF65-F5344CB8AC3E}">
        <p14:creationId xmlns:p14="http://schemas.microsoft.com/office/powerpoint/2010/main" val="365517561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BFEB6-246D-41D3-8DD2-C5C81706FD7A}" type="datetimeFigureOut">
              <a:rPr lang="en-HK" smtClean="0"/>
              <a:t>11/7/2024</a:t>
            </a:fld>
            <a:endParaRPr lang="en-H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H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09C0D-15DC-415A-9749-D72B266D03CE}" type="slidenum">
              <a:rPr lang="en-HK" smtClean="0"/>
              <a:t>‹#›</a:t>
            </a:fld>
            <a:endParaRPr lang="en-HK"/>
          </a:p>
        </p:txBody>
      </p:sp>
    </p:spTree>
    <p:extLst>
      <p:ext uri="{BB962C8B-B14F-4D97-AF65-F5344CB8AC3E}">
        <p14:creationId xmlns:p14="http://schemas.microsoft.com/office/powerpoint/2010/main" val="11345691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BFEB6-246D-41D3-8DD2-C5C81706FD7A}" type="datetimeFigureOut">
              <a:rPr lang="en-HK" smtClean="0"/>
              <a:t>11/7/2024</a:t>
            </a:fld>
            <a:endParaRPr lang="en-H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H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09C0D-15DC-415A-9749-D72B266D03CE}" type="slidenum">
              <a:rPr lang="en-HK" smtClean="0"/>
              <a:t>‹#›</a:t>
            </a:fld>
            <a:endParaRPr lang="en-HK"/>
          </a:p>
        </p:txBody>
      </p:sp>
    </p:spTree>
    <p:extLst>
      <p:ext uri="{BB962C8B-B14F-4D97-AF65-F5344CB8AC3E}">
        <p14:creationId xmlns:p14="http://schemas.microsoft.com/office/powerpoint/2010/main" val="3526690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BFEB6-246D-41D3-8DD2-C5C81706FD7A}" type="datetimeFigureOut">
              <a:rPr lang="en-HK" smtClean="0"/>
              <a:t>11/7/2024</a:t>
            </a:fld>
            <a:endParaRPr lang="en-H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H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09C0D-15DC-415A-9749-D72B266D03CE}" type="slidenum">
              <a:rPr lang="en-HK" smtClean="0"/>
              <a:t>‹#›</a:t>
            </a:fld>
            <a:endParaRPr lang="en-HK"/>
          </a:p>
        </p:txBody>
      </p:sp>
    </p:spTree>
    <p:extLst>
      <p:ext uri="{BB962C8B-B14F-4D97-AF65-F5344CB8AC3E}">
        <p14:creationId xmlns:p14="http://schemas.microsoft.com/office/powerpoint/2010/main" val="6444227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BFEB6-246D-41D3-8DD2-C5C81706FD7A}" type="datetimeFigureOut">
              <a:rPr lang="en-HK" smtClean="0"/>
              <a:t>11/7/2024</a:t>
            </a:fld>
            <a:endParaRPr lang="en-H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H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09C0D-15DC-415A-9749-D72B266D03CE}" type="slidenum">
              <a:rPr lang="en-HK" smtClean="0"/>
              <a:t>‹#›</a:t>
            </a:fld>
            <a:endParaRPr lang="en-HK"/>
          </a:p>
        </p:txBody>
      </p:sp>
    </p:spTree>
    <p:extLst>
      <p:ext uri="{BB962C8B-B14F-4D97-AF65-F5344CB8AC3E}">
        <p14:creationId xmlns:p14="http://schemas.microsoft.com/office/powerpoint/2010/main" val="23157165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BFEB6-246D-41D3-8DD2-C5C81706FD7A}" type="datetimeFigureOut">
              <a:rPr lang="en-HK" smtClean="0"/>
              <a:t>11/7/2024</a:t>
            </a:fld>
            <a:endParaRPr lang="en-H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H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09C0D-15DC-415A-9749-D72B266D03CE}" type="slidenum">
              <a:rPr lang="en-HK" smtClean="0"/>
              <a:t>‹#›</a:t>
            </a:fld>
            <a:endParaRPr lang="en-HK"/>
          </a:p>
        </p:txBody>
      </p:sp>
    </p:spTree>
    <p:extLst>
      <p:ext uri="{BB962C8B-B14F-4D97-AF65-F5344CB8AC3E}">
        <p14:creationId xmlns:p14="http://schemas.microsoft.com/office/powerpoint/2010/main" val="39588971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BFEB6-246D-41D3-8DD2-C5C81706FD7A}" type="datetimeFigureOut">
              <a:rPr lang="en-HK" smtClean="0"/>
              <a:t>11/7/2024</a:t>
            </a:fld>
            <a:endParaRPr lang="en-H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H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09C0D-15DC-415A-9749-D72B266D03CE}" type="slidenum">
              <a:rPr lang="en-HK" smtClean="0"/>
              <a:t>‹#›</a:t>
            </a:fld>
            <a:endParaRPr lang="en-HK"/>
          </a:p>
        </p:txBody>
      </p:sp>
    </p:spTree>
    <p:extLst>
      <p:ext uri="{BB962C8B-B14F-4D97-AF65-F5344CB8AC3E}">
        <p14:creationId xmlns:p14="http://schemas.microsoft.com/office/powerpoint/2010/main" val="14725296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BFEB6-246D-41D3-8DD2-C5C81706FD7A}" type="datetimeFigureOut">
              <a:rPr lang="en-HK" smtClean="0"/>
              <a:t>11/7/2024</a:t>
            </a:fld>
            <a:endParaRPr lang="en-H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H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09C0D-15DC-415A-9749-D72B266D03CE}" type="slidenum">
              <a:rPr lang="en-HK" smtClean="0"/>
              <a:t>‹#›</a:t>
            </a:fld>
            <a:endParaRPr lang="en-HK"/>
          </a:p>
        </p:txBody>
      </p:sp>
    </p:spTree>
    <p:extLst>
      <p:ext uri="{BB962C8B-B14F-4D97-AF65-F5344CB8AC3E}">
        <p14:creationId xmlns:p14="http://schemas.microsoft.com/office/powerpoint/2010/main" val="1843907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輔助字幕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BFEB6-246D-41D3-8DD2-C5C81706FD7A}" type="datetimeFigureOut">
              <a:rPr lang="en-HK" smtClean="0"/>
              <a:t>11/7/2024</a:t>
            </a:fld>
            <a:endParaRPr lang="en-H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H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09C0D-15DC-415A-9749-D72B266D03CE}" type="slidenum">
              <a:rPr lang="en-HK" smtClean="0"/>
              <a:t>‹#›</a:t>
            </a:fld>
            <a:endParaRPr lang="en-HK"/>
          </a:p>
        </p:txBody>
      </p:sp>
    </p:spTree>
    <p:extLst>
      <p:ext uri="{BB962C8B-B14F-4D97-AF65-F5344CB8AC3E}">
        <p14:creationId xmlns:p14="http://schemas.microsoft.com/office/powerpoint/2010/main" val="7409752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輔助字幕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BFEB6-246D-41D3-8DD2-C5C81706FD7A}" type="datetimeFigureOut">
              <a:rPr lang="en-HK" smtClean="0"/>
              <a:t>11/7/2024</a:t>
            </a:fld>
            <a:endParaRPr lang="en-H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H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09C0D-15DC-415A-9749-D72B266D03CE}" type="slidenum">
              <a:rPr lang="en-HK" smtClean="0"/>
              <a:t>‹#›</a:t>
            </a:fld>
            <a:endParaRPr lang="en-HK"/>
          </a:p>
        </p:txBody>
      </p:sp>
    </p:spTree>
    <p:extLst>
      <p:ext uri="{BB962C8B-B14F-4D97-AF65-F5344CB8AC3E}">
        <p14:creationId xmlns:p14="http://schemas.microsoft.com/office/powerpoint/2010/main" val="8811860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E92BFEB6-246D-41D3-8DD2-C5C81706FD7A}" type="datetimeFigureOut">
              <a:rPr lang="en-HK" smtClean="0"/>
              <a:t>11/7/2024</a:t>
            </a:fld>
            <a:endParaRPr lang="en-H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H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32D09C0D-15DC-415A-9749-D72B266D03CE}" type="slidenum">
              <a:rPr lang="en-HK" smtClean="0"/>
              <a:t>‹#›</a:t>
            </a:fld>
            <a:endParaRPr lang="en-HK"/>
          </a:p>
        </p:txBody>
      </p:sp>
    </p:spTree>
    <p:extLst>
      <p:ext uri="{BB962C8B-B14F-4D97-AF65-F5344CB8AC3E}">
        <p14:creationId xmlns:p14="http://schemas.microsoft.com/office/powerpoint/2010/main" val="320304758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  <p:sldLayoutId id="2147483816" r:id="rId12"/>
    <p:sldLayoutId id="2147483817" r:id="rId13"/>
    <p:sldLayoutId id="2147483818" r:id="rId14"/>
    <p:sldLayoutId id="2147483819" r:id="rId15"/>
    <p:sldLayoutId id="2147483820" r:id="rId16"/>
    <p:sldLayoutId id="2147483821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jpg"/><Relationship Id="rId5" Type="http://schemas.openxmlformats.org/officeDocument/2006/relationships/hyperlink" Target="http://www.italiacanora.net/t945-mulan-1998" TargetMode="External"/><Relationship Id="rId4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10000">
              <a:schemeClr val="bg2">
                <a:tint val="97000"/>
                <a:hueMod val="92000"/>
                <a:satMod val="169000"/>
                <a:lumMod val="164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ED2D7C63-562A-41C7-892E-0C73F5D598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標題 1">
            <a:extLst>
              <a:ext uri="{FF2B5EF4-FFF2-40B4-BE49-F238E27FC236}">
                <a16:creationId xmlns:a16="http://schemas.microsoft.com/office/drawing/2014/main" id="{4D1C07DD-4302-3D0E-64C6-956D5F92615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259040" y="-1050661"/>
            <a:ext cx="6159273" cy="2971801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 dirty="0"/>
              <a:t>Mulan Story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E0503EA7-0DCA-47E9-FF15-7F0E3764175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259039" y="2409600"/>
            <a:ext cx="6484846" cy="3762600"/>
          </a:xfrm>
        </p:spPr>
        <p:txBody>
          <a:bodyPr vert="horz" lIns="91440" tIns="45720" rIns="91440" bIns="45720" rtlCol="0">
            <a:normAutofit/>
          </a:bodyPr>
          <a:lstStyle/>
          <a:p>
            <a:pPr>
              <a:lnSpc>
                <a:spcPct val="90000"/>
              </a:lnSpc>
              <a:buFont typeface="Wingdings 3" panose="05040102010807070707" pitchFamily="18" charset="2"/>
              <a:buChar char=""/>
            </a:pPr>
            <a:r>
              <a:rPr lang="en-US" sz="2400" dirty="0"/>
              <a:t>- The name of my </a:t>
            </a:r>
            <a:r>
              <a:rPr lang="en-US" sz="2400" dirty="0" err="1"/>
              <a:t>favourite</a:t>
            </a:r>
            <a:r>
              <a:rPr lang="en-US" sz="2400" dirty="0"/>
              <a:t> character</a:t>
            </a:r>
          </a:p>
          <a:p>
            <a:pPr>
              <a:lnSpc>
                <a:spcPct val="90000"/>
              </a:lnSpc>
              <a:buFont typeface="Wingdings 3" panose="05040102010807070707" pitchFamily="18" charset="2"/>
              <a:buChar char=""/>
            </a:pPr>
            <a:r>
              <a:rPr lang="en-US" sz="2400" dirty="0"/>
              <a:t>- The character strength of Hua Mulan</a:t>
            </a:r>
          </a:p>
          <a:p>
            <a:pPr>
              <a:lnSpc>
                <a:spcPct val="90000"/>
              </a:lnSpc>
              <a:buFont typeface="Wingdings 3" panose="05040102010807070707" pitchFamily="18" charset="2"/>
              <a:buChar char=""/>
            </a:pPr>
            <a:r>
              <a:rPr lang="en-US" sz="2400" dirty="0"/>
              <a:t>- Things happen in the story</a:t>
            </a:r>
          </a:p>
          <a:p>
            <a:pPr>
              <a:lnSpc>
                <a:spcPct val="90000"/>
              </a:lnSpc>
              <a:buFont typeface="Wingdings 3" panose="05040102010807070707" pitchFamily="18" charset="2"/>
              <a:buChar char=""/>
            </a:pPr>
            <a:r>
              <a:rPr lang="en-US" sz="2400" dirty="0"/>
              <a:t>- My </a:t>
            </a:r>
            <a:r>
              <a:rPr lang="en-US" sz="2400" dirty="0" err="1"/>
              <a:t>favourite</a:t>
            </a:r>
            <a:r>
              <a:rPr lang="en-US" sz="2400" dirty="0"/>
              <a:t> part in the story</a:t>
            </a:r>
          </a:p>
          <a:p>
            <a:pPr>
              <a:lnSpc>
                <a:spcPct val="90000"/>
              </a:lnSpc>
              <a:buFont typeface="Wingdings 3" panose="05040102010807070707" pitchFamily="18" charset="2"/>
              <a:buChar char=""/>
            </a:pPr>
            <a:r>
              <a:rPr lang="en-US" sz="2400" dirty="0"/>
              <a:t>- Rating of the book</a:t>
            </a:r>
          </a:p>
          <a:p>
            <a:pPr>
              <a:lnSpc>
                <a:spcPct val="90000"/>
              </a:lnSpc>
              <a:buFont typeface="Wingdings 3" panose="05040102010807070707" pitchFamily="18" charset="2"/>
              <a:buChar char=""/>
            </a:pPr>
            <a:r>
              <a:rPr lang="en-US" sz="2400" dirty="0"/>
              <a:t>- Recommendation</a:t>
            </a:r>
          </a:p>
          <a:p>
            <a:pPr>
              <a:lnSpc>
                <a:spcPct val="90000"/>
              </a:lnSpc>
              <a:buFont typeface="Wingdings 3" panose="05040102010807070707" pitchFamily="18" charset="2"/>
              <a:buChar char=""/>
            </a:pPr>
            <a:endParaRPr lang="en-US" sz="2400" dirty="0"/>
          </a:p>
        </p:txBody>
      </p:sp>
      <p:pic>
        <p:nvPicPr>
          <p:cNvPr id="5" name="Picture 4" descr="一張含有 鮮豔 的圖片&#10;&#10;自動產生的描述">
            <a:extLst>
              <a:ext uri="{FF2B5EF4-FFF2-40B4-BE49-F238E27FC236}">
                <a16:creationId xmlns:a16="http://schemas.microsoft.com/office/drawing/2014/main" id="{18AFBFBA-7396-E3DA-37E1-4E07A62D124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48752" r="507"/>
          <a:stretch/>
        </p:blipFill>
        <p:spPr>
          <a:xfrm>
            <a:off x="76665" y="0"/>
            <a:ext cx="4639713" cy="6857990"/>
          </a:xfrm>
          <a:prstGeom prst="rect">
            <a:avLst/>
          </a:prstGeom>
          <a:effectLst>
            <a:innerShdw blurRad="57150" dist="38100" dir="14460000">
              <a:prstClr val="black">
                <a:alpha val="70000"/>
              </a:prstClr>
            </a:innerShdw>
          </a:effectLst>
        </p:spPr>
      </p:pic>
      <p:grpSp>
        <p:nvGrpSpPr>
          <p:cNvPr id="11" name="Group 10">
            <a:extLst>
              <a:ext uri="{FF2B5EF4-FFF2-40B4-BE49-F238E27FC236}">
                <a16:creationId xmlns:a16="http://schemas.microsoft.com/office/drawing/2014/main" id="{6DF25E23-BE15-4E36-A700-59F0CE8C54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2CE9353A-F333-4305-BED0-D126D75F5D8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95D1D327-6D34-4AB1-BBCB-FFD18B927B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C3D4CCB5-F27F-4868-B1D4-55D8654F07D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55F00F96-8833-4C32-AD31-05286BC8005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C22EE3D4-FE2C-4B01-BC8C-3CE2C6CC112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36" name="圖片 35" descr="一張含有 動畫卡通, 圖解, 動畫, 卡通 的圖片&#10;&#10;自動產生的描述">
            <a:extLst>
              <a:ext uri="{FF2B5EF4-FFF2-40B4-BE49-F238E27FC236}">
                <a16:creationId xmlns:a16="http://schemas.microsoft.com/office/drawing/2014/main" id="{8E63D666-540E-FE51-1EC8-9B233098DC9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5"/>
              </a:ext>
            </a:extLst>
          </a:blip>
          <a:stretch>
            <a:fillRect/>
          </a:stretch>
        </p:blipFill>
        <p:spPr>
          <a:xfrm flipH="1">
            <a:off x="3184900" y="-33121600"/>
            <a:ext cx="1428284" cy="101600"/>
          </a:xfrm>
          <a:prstGeom prst="rect">
            <a:avLst/>
          </a:prstGeom>
        </p:spPr>
      </p:pic>
      <p:sp>
        <p:nvSpPr>
          <p:cNvPr id="37" name="文字方塊 36">
            <a:extLst>
              <a:ext uri="{FF2B5EF4-FFF2-40B4-BE49-F238E27FC236}">
                <a16:creationId xmlns:a16="http://schemas.microsoft.com/office/drawing/2014/main" id="{3F33C90E-FB7D-5064-BDC0-513C95BC683B}"/>
              </a:ext>
            </a:extLst>
          </p:cNvPr>
          <p:cNvSpPr txBox="1"/>
          <p:nvPr/>
        </p:nvSpPr>
        <p:spPr>
          <a:xfrm>
            <a:off x="1778000" y="4343399"/>
            <a:ext cx="794277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HK" sz="900" dirty="0"/>
              <a:t>權</a:t>
            </a:r>
          </a:p>
        </p:txBody>
      </p:sp>
      <p:pic>
        <p:nvPicPr>
          <p:cNvPr id="39" name="圖片 38" descr="一張含有 動畫卡通, 圖解, 動畫, 卡通 的圖片">
            <a:extLst>
              <a:ext uri="{FF2B5EF4-FFF2-40B4-BE49-F238E27FC236}">
                <a16:creationId xmlns:a16="http://schemas.microsoft.com/office/drawing/2014/main" id="{AC3329FE-D420-0073-D529-76C9223FB907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5"/>
              </a:ext>
            </a:extLst>
          </a:blip>
          <a:stretch>
            <a:fillRect/>
          </a:stretch>
        </p:blipFill>
        <p:spPr>
          <a:xfrm>
            <a:off x="448115" y="1484162"/>
            <a:ext cx="3854495" cy="2517995"/>
          </a:xfrm>
          <a:prstGeom prst="rect">
            <a:avLst/>
          </a:prstGeom>
        </p:spPr>
      </p:pic>
      <p:sp>
        <p:nvSpPr>
          <p:cNvPr id="40" name="文字方塊 39">
            <a:extLst>
              <a:ext uri="{FF2B5EF4-FFF2-40B4-BE49-F238E27FC236}">
                <a16:creationId xmlns:a16="http://schemas.microsoft.com/office/drawing/2014/main" id="{4ACA5C37-DEFF-0F49-4F32-647454438FC8}"/>
              </a:ext>
            </a:extLst>
          </p:cNvPr>
          <p:cNvSpPr txBox="1"/>
          <p:nvPr/>
        </p:nvSpPr>
        <p:spPr>
          <a:xfrm>
            <a:off x="448115" y="5474607"/>
            <a:ext cx="385449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HK" sz="900" dirty="0"/>
              <a:t>權</a:t>
            </a:r>
          </a:p>
        </p:txBody>
      </p:sp>
    </p:spTree>
    <p:extLst>
      <p:ext uri="{BB962C8B-B14F-4D97-AF65-F5344CB8AC3E}">
        <p14:creationId xmlns:p14="http://schemas.microsoft.com/office/powerpoint/2010/main" val="38112603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3DCADD4-A3C8-2A91-D2C7-310645B68C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br>
              <a:rPr lang="en-HK" sz="4400" dirty="0"/>
            </a:br>
            <a:endParaRPr lang="en-HK" dirty="0"/>
          </a:p>
        </p:txBody>
      </p:sp>
      <p:sp>
        <p:nvSpPr>
          <p:cNvPr id="6" name="內容版面配置區 2">
            <a:extLst>
              <a:ext uri="{FF2B5EF4-FFF2-40B4-BE49-F238E27FC236}">
                <a16:creationId xmlns:a16="http://schemas.microsoft.com/office/drawing/2014/main" id="{8D2BA102-C80B-A891-EF33-424068BE5556}"/>
              </a:ext>
            </a:extLst>
          </p:cNvPr>
          <p:cNvSpPr txBox="1">
            <a:spLocks/>
          </p:cNvSpPr>
          <p:nvPr/>
        </p:nvSpPr>
        <p:spPr>
          <a:xfrm>
            <a:off x="838200" y="697110"/>
            <a:ext cx="10515600" cy="131524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HK" sz="4400" u="sng" dirty="0"/>
              <a:t>The name of my favourite character is HUA MULAN.</a:t>
            </a:r>
          </a:p>
        </p:txBody>
      </p:sp>
      <p:sp>
        <p:nvSpPr>
          <p:cNvPr id="7" name="標題 1">
            <a:extLst>
              <a:ext uri="{FF2B5EF4-FFF2-40B4-BE49-F238E27FC236}">
                <a16:creationId xmlns:a16="http://schemas.microsoft.com/office/drawing/2014/main" id="{3C16096A-8D06-D2CD-BCDC-C107E12D9C7D}"/>
              </a:ext>
            </a:extLst>
          </p:cNvPr>
          <p:cNvSpPr txBox="1">
            <a:spLocks/>
          </p:cNvSpPr>
          <p:nvPr/>
        </p:nvSpPr>
        <p:spPr>
          <a:xfrm>
            <a:off x="821911" y="3021578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br>
              <a:rPr lang="en-HK" dirty="0"/>
            </a:br>
            <a:endParaRPr lang="en-HK" dirty="0"/>
          </a:p>
        </p:txBody>
      </p:sp>
      <p:sp>
        <p:nvSpPr>
          <p:cNvPr id="8" name="標題 1">
            <a:extLst>
              <a:ext uri="{FF2B5EF4-FFF2-40B4-BE49-F238E27FC236}">
                <a16:creationId xmlns:a16="http://schemas.microsoft.com/office/drawing/2014/main" id="{7C331977-8FF8-CE89-D88F-A8042F2EEC68}"/>
              </a:ext>
            </a:extLst>
          </p:cNvPr>
          <p:cNvSpPr txBox="1">
            <a:spLocks/>
          </p:cNvSpPr>
          <p:nvPr/>
        </p:nvSpPr>
        <p:spPr>
          <a:xfrm>
            <a:off x="854489" y="306448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HK" u="sng" dirty="0"/>
              <a:t>The character of Hua Mulan</a:t>
            </a:r>
            <a:br>
              <a:rPr lang="en-HK" u="sng" dirty="0"/>
            </a:br>
            <a:endParaRPr lang="en-HK" u="sng" dirty="0"/>
          </a:p>
        </p:txBody>
      </p:sp>
      <p:sp>
        <p:nvSpPr>
          <p:cNvPr id="10" name="內容版面配置區 9">
            <a:extLst>
              <a:ext uri="{FF2B5EF4-FFF2-40B4-BE49-F238E27FC236}">
                <a16:creationId xmlns:a16="http://schemas.microsoft.com/office/drawing/2014/main" id="{69F0416E-1E4A-3D59-CE9A-56BDE4341F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54488" y="3910818"/>
            <a:ext cx="10653299" cy="2377440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HK" sz="3600" dirty="0"/>
              <a:t>Brave</a:t>
            </a:r>
          </a:p>
          <a:p>
            <a:pPr marL="514350" indent="-514350">
              <a:buFont typeface="+mj-lt"/>
              <a:buAutoNum type="arabicPeriod"/>
            </a:pPr>
            <a:r>
              <a:rPr lang="en-HK" sz="3600" dirty="0"/>
              <a:t>Kind</a:t>
            </a:r>
          </a:p>
          <a:p>
            <a:pPr marL="514350" indent="-514350">
              <a:buFont typeface="+mj-lt"/>
              <a:buAutoNum type="arabicPeriod"/>
            </a:pPr>
            <a:r>
              <a:rPr lang="en-HK" sz="3600" dirty="0"/>
              <a:t>Loving</a:t>
            </a:r>
          </a:p>
          <a:p>
            <a:endParaRPr lang="en-HK" dirty="0"/>
          </a:p>
        </p:txBody>
      </p:sp>
    </p:spTree>
    <p:extLst>
      <p:ext uri="{BB962C8B-B14F-4D97-AF65-F5344CB8AC3E}">
        <p14:creationId xmlns:p14="http://schemas.microsoft.com/office/powerpoint/2010/main" val="37808430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3DCADD4-A3C8-2A91-D2C7-310645B68C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6210" y="340297"/>
            <a:ext cx="7669463" cy="1060605"/>
          </a:xfrm>
        </p:spPr>
        <p:txBody>
          <a:bodyPr>
            <a:normAutofit/>
          </a:bodyPr>
          <a:lstStyle/>
          <a:p>
            <a:pPr algn="ctr"/>
            <a:r>
              <a:rPr lang="en-HK" sz="2800" dirty="0">
                <a:latin typeface="+mn-lt"/>
              </a:rPr>
              <a:t>.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F3226FC3-0B51-453F-51CA-DEEE594DC0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54489" y="4752996"/>
            <a:ext cx="10515600" cy="116378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HK" sz="3600" dirty="0"/>
              <a:t>My favourite part in the story is when MULAN fights with </a:t>
            </a:r>
            <a:r>
              <a:rPr lang="en-HK" sz="3600" dirty="0" err="1"/>
              <a:t>Bori</a:t>
            </a:r>
            <a:r>
              <a:rPr lang="en-HK" sz="3600" dirty="0"/>
              <a:t> Khan. </a:t>
            </a:r>
          </a:p>
        </p:txBody>
      </p:sp>
      <p:sp>
        <p:nvSpPr>
          <p:cNvPr id="7" name="標題 1">
            <a:extLst>
              <a:ext uri="{FF2B5EF4-FFF2-40B4-BE49-F238E27FC236}">
                <a16:creationId xmlns:a16="http://schemas.microsoft.com/office/drawing/2014/main" id="{3C16096A-8D06-D2CD-BCDC-C107E12D9C7D}"/>
              </a:ext>
            </a:extLst>
          </p:cNvPr>
          <p:cNvSpPr txBox="1">
            <a:spLocks/>
          </p:cNvSpPr>
          <p:nvPr/>
        </p:nvSpPr>
        <p:spPr>
          <a:xfrm>
            <a:off x="821911" y="0"/>
            <a:ext cx="10694228" cy="315625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HK" u="sng" dirty="0"/>
              <a:t>Thing happens in the story</a:t>
            </a:r>
          </a:p>
          <a:p>
            <a:r>
              <a:rPr lang="en-HK" sz="3300" dirty="0"/>
              <a:t> </a:t>
            </a:r>
          </a:p>
          <a:p>
            <a:r>
              <a:rPr lang="en-HK" sz="3300" dirty="0"/>
              <a:t>Mulan decides to go to war on behalf of her</a:t>
            </a:r>
            <a:r>
              <a:rPr lang="zh-TW" altLang="en-US" sz="3300" dirty="0"/>
              <a:t> </a:t>
            </a:r>
            <a:r>
              <a:rPr lang="en-HK" altLang="zh-TW" sz="3300" dirty="0"/>
              <a:t>father to fight.</a:t>
            </a:r>
            <a:endParaRPr lang="en-HK" sz="3300" dirty="0"/>
          </a:p>
        </p:txBody>
      </p:sp>
      <p:sp>
        <p:nvSpPr>
          <p:cNvPr id="8" name="標題 1">
            <a:extLst>
              <a:ext uri="{FF2B5EF4-FFF2-40B4-BE49-F238E27FC236}">
                <a16:creationId xmlns:a16="http://schemas.microsoft.com/office/drawing/2014/main" id="{7C331977-8FF8-CE89-D88F-A8042F2EEC68}"/>
              </a:ext>
            </a:extLst>
          </p:cNvPr>
          <p:cNvSpPr txBox="1">
            <a:spLocks/>
          </p:cNvSpPr>
          <p:nvPr/>
        </p:nvSpPr>
        <p:spPr>
          <a:xfrm>
            <a:off x="821911" y="3834580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7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HK" sz="5700" u="sng" dirty="0"/>
              <a:t>My favourite part in the story</a:t>
            </a:r>
          </a:p>
          <a:p>
            <a:r>
              <a:rPr lang="en-HK" dirty="0"/>
              <a:t> </a:t>
            </a:r>
            <a:br>
              <a:rPr lang="en-HK" dirty="0"/>
            </a:br>
            <a:endParaRPr lang="en-HK" dirty="0"/>
          </a:p>
        </p:txBody>
      </p:sp>
    </p:spTree>
    <p:extLst>
      <p:ext uri="{BB962C8B-B14F-4D97-AF65-F5344CB8AC3E}">
        <p14:creationId xmlns:p14="http://schemas.microsoft.com/office/powerpoint/2010/main" val="40396472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3DCADD4-A3C8-2A91-D2C7-310645B68C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7896" y="279296"/>
            <a:ext cx="11012004" cy="2513955"/>
          </a:xfrm>
        </p:spPr>
        <p:txBody>
          <a:bodyPr>
            <a:normAutofit/>
          </a:bodyPr>
          <a:lstStyle/>
          <a:p>
            <a:r>
              <a:rPr lang="en-US" sz="4400" u="sng" cap="none" dirty="0"/>
              <a:t>Rating of the book</a:t>
            </a:r>
            <a:br>
              <a:rPr lang="en-US" cap="none" dirty="0"/>
            </a:br>
            <a:br>
              <a:rPr lang="en-US" dirty="0"/>
            </a:br>
            <a:r>
              <a:rPr lang="en-US" dirty="0"/>
              <a:t>I </a:t>
            </a:r>
            <a:r>
              <a:rPr lang="en-US" cap="none" dirty="0"/>
              <a:t>rate this book (4 / 5) stars out of four because it is interesting.</a:t>
            </a:r>
            <a:endParaRPr lang="en-HK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F3226FC3-0B51-453F-51CA-DEEE594DC0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2674" y="5081232"/>
            <a:ext cx="10515600" cy="13255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HK" sz="3600" dirty="0"/>
              <a:t>I would recommend it to my brother because it is a touching story.</a:t>
            </a:r>
          </a:p>
        </p:txBody>
      </p:sp>
      <p:sp>
        <p:nvSpPr>
          <p:cNvPr id="7" name="標題 1">
            <a:extLst>
              <a:ext uri="{FF2B5EF4-FFF2-40B4-BE49-F238E27FC236}">
                <a16:creationId xmlns:a16="http://schemas.microsoft.com/office/drawing/2014/main" id="{3C16096A-8D06-D2CD-BCDC-C107E12D9C7D}"/>
              </a:ext>
            </a:extLst>
          </p:cNvPr>
          <p:cNvSpPr txBox="1">
            <a:spLocks/>
          </p:cNvSpPr>
          <p:nvPr/>
        </p:nvSpPr>
        <p:spPr>
          <a:xfrm>
            <a:off x="821911" y="3021578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br>
              <a:rPr lang="en-HK" dirty="0"/>
            </a:br>
            <a:endParaRPr lang="en-HK" dirty="0"/>
          </a:p>
        </p:txBody>
      </p:sp>
      <p:sp>
        <p:nvSpPr>
          <p:cNvPr id="8" name="標題 1">
            <a:extLst>
              <a:ext uri="{FF2B5EF4-FFF2-40B4-BE49-F238E27FC236}">
                <a16:creationId xmlns:a16="http://schemas.microsoft.com/office/drawing/2014/main" id="{7C331977-8FF8-CE89-D88F-A8042F2EEC68}"/>
              </a:ext>
            </a:extLst>
          </p:cNvPr>
          <p:cNvSpPr txBox="1">
            <a:spLocks/>
          </p:cNvSpPr>
          <p:nvPr/>
        </p:nvSpPr>
        <p:spPr>
          <a:xfrm>
            <a:off x="742674" y="2807771"/>
            <a:ext cx="10515600" cy="251395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br>
              <a:rPr lang="en-HK" dirty="0"/>
            </a:br>
            <a:r>
              <a:rPr lang="en-HK" u="sng" dirty="0" err="1"/>
              <a:t>Recom</a:t>
            </a:r>
            <a:r>
              <a:rPr lang="en-US" u="sng" dirty="0"/>
              <a:t>mend</a:t>
            </a:r>
            <a:r>
              <a:rPr lang="en-HK" u="sng" dirty="0" err="1"/>
              <a:t>ation</a:t>
            </a:r>
            <a:endParaRPr lang="en-HK" u="sng" dirty="0"/>
          </a:p>
        </p:txBody>
      </p:sp>
    </p:spTree>
    <p:extLst>
      <p:ext uri="{BB962C8B-B14F-4D97-AF65-F5344CB8AC3E}">
        <p14:creationId xmlns:p14="http://schemas.microsoft.com/office/powerpoint/2010/main" val="27855588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0EAC6B2B-4582-9FD4-EAFD-DC38484618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6953" y="2562060"/>
            <a:ext cx="10515600" cy="1325563"/>
          </a:xfrm>
        </p:spPr>
        <p:txBody>
          <a:bodyPr/>
          <a:lstStyle/>
          <a:p>
            <a:pPr algn="ctr"/>
            <a:r>
              <a:rPr lang="en-HK" dirty="0">
                <a:highlight>
                  <a:srgbClr val="800080"/>
                </a:highlight>
              </a:rPr>
              <a:t>Thank You</a:t>
            </a:r>
          </a:p>
        </p:txBody>
      </p:sp>
    </p:spTree>
    <p:extLst>
      <p:ext uri="{BB962C8B-B14F-4D97-AF65-F5344CB8AC3E}">
        <p14:creationId xmlns:p14="http://schemas.microsoft.com/office/powerpoint/2010/main" val="2620917555"/>
      </p:ext>
    </p:extLst>
  </p:cSld>
  <p:clrMapOvr>
    <a:masterClrMapping/>
  </p:clrMapOvr>
</p:sld>
</file>

<file path=ppt/theme/theme1.xml><?xml version="1.0" encoding="utf-8"?>
<a:theme xmlns:a="http://schemas.openxmlformats.org/drawingml/2006/main" name="切割線">
  <a:themeElements>
    <a:clrScheme name="切割線">
      <a:dk1>
        <a:sysClr val="windowText" lastClr="000000"/>
      </a:dk1>
      <a:lt1>
        <a:sysClr val="window" lastClr="FFFFFF"/>
      </a:lt1>
      <a:dk2>
        <a:srgbClr val="AD2E03"/>
      </a:dk2>
      <a:lt2>
        <a:srgbClr val="D75626"/>
      </a:lt2>
      <a:accent1>
        <a:srgbClr val="760603"/>
      </a:accent1>
      <a:accent2>
        <a:srgbClr val="FA9C1F"/>
      </a:accent2>
      <a:accent3>
        <a:srgbClr val="D9BB55"/>
      </a:accent3>
      <a:accent4>
        <a:srgbClr val="829551"/>
      </a:accent4>
      <a:accent5>
        <a:srgbClr val="58A28B"/>
      </a:accent5>
      <a:accent6>
        <a:srgbClr val="426480"/>
      </a:accent6>
      <a:hlink>
        <a:srgbClr val="460402"/>
      </a:hlink>
      <a:folHlink>
        <a:srgbClr val="991111"/>
      </a:folHlink>
    </a:clrScheme>
    <a:fontScheme name="切割線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切割線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142000"/>
                <a:satMod val="200000"/>
                <a:lumMod val="118000"/>
              </a:schemeClr>
            </a:gs>
            <a:gs pos="100000">
              <a:schemeClr val="phClr">
                <a:shade val="94000"/>
                <a:hueMod val="22000"/>
                <a:satMod val="220000"/>
                <a:lumMod val="62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142000"/>
                <a:satMod val="200000"/>
                <a:lumMod val="118000"/>
              </a:schemeClr>
            </a:gs>
            <a:gs pos="100000">
              <a:schemeClr val="phClr">
                <a:shade val="92000"/>
                <a:hueMod val="22000"/>
                <a:satMod val="220000"/>
                <a:lumMod val="62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2903AAAE-3EA5-424A-B142-CC51DC1F897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191</TotalTime>
  <Words>147</Words>
  <Application>Microsoft Office PowerPoint</Application>
  <PresentationFormat>Widescreen</PresentationFormat>
  <Paragraphs>28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Century Gothic</vt:lpstr>
      <vt:lpstr>Wingdings 3</vt:lpstr>
      <vt:lpstr>切割線</vt:lpstr>
      <vt:lpstr>Mulan Story</vt:lpstr>
      <vt:lpstr> </vt:lpstr>
      <vt:lpstr>.</vt:lpstr>
      <vt:lpstr>Rating of the book  I rate this book (4 / 5) stars out of four because it is interesting.</vt:lpstr>
      <vt:lpstr>Thank You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Mulan Story</dc:title>
  <dc:creator>Dicky Dicky  P2</dc:creator>
  <cp:lastModifiedBy>Candice</cp:lastModifiedBy>
  <cp:revision>26</cp:revision>
  <dcterms:created xsi:type="dcterms:W3CDTF">2024-01-21T03:11:37Z</dcterms:created>
  <dcterms:modified xsi:type="dcterms:W3CDTF">2024-07-11T07:33:53Z</dcterms:modified>
</cp:coreProperties>
</file>